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73" r:id="rId2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11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6053328"/>
            <a:ext cx="51937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417320" y="6464808"/>
            <a:ext cx="519379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AI-Powered Fraud Detection in Auto Insurance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3328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2527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8470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44144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37216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Model Building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47274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673352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8" y="1673352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1673352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608" y="1673352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Model Building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2368296" y="192938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78992" y="2971800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Model Selection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078992" y="3474720"/>
            <a:ext cx="2743200" cy="29809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Choose algorithms like Random Forest, XGBoost, or neural networks for fraud detection. Select based on ability to handle imbalanced data and feature importance.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4325112" y="2971800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Feature Selection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4325112" y="3474720"/>
            <a:ext cx="2743200" cy="2313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Use techniques like recursive feature elimination or SHAP values to pick key features. Reduce noise for better model performance.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5605272" y="192938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7571232" y="2971800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Model Training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7571232" y="3474720"/>
            <a:ext cx="2743200" cy="3310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Train models on balanced, pre-processed data using cross-validation to optimize hyperparameters. Employ metrics like precision, recall, and F1-score to evaluate fraud detection.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851392" y="192938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10817352" y="2971800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Model Evaluation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10817352" y="3474720"/>
            <a:ext cx="2743200" cy="2651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Test models on a hold-out dataset to assess performance against fraud cases. Use ROC-AUC and confusion matrices to ensure robust fraud identification.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12097512" y="192938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3328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2527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8470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44144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06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37216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Model Evaluation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47274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91109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99592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1911096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3995928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Model Evaluation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996696" y="192938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609344" y="193852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Performance Metrics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609344" y="2450592"/>
            <a:ext cx="555040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Use precision, recall, and F1-score to evaluate fraud detection accuracy. Prioritize recall to minimize missed fraudulent claims.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996696" y="4014216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1609344" y="4032504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Confusion Matrix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609344" y="4535424"/>
            <a:ext cx="555040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Analyze true positives, false positives, and false negatives in test data. Identify misclassifications to refine fraud detection.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7626096" y="192938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8247888" y="193852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ROC-AUC Analysis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8247888" y="2450592"/>
            <a:ext cx="555040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Calculate ROC-AUC to assess model ability to distinguish fraud from non-fraud. Ensure high AUC for robust classification.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7626096" y="4014216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8247888" y="4032504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Cross-Validation</a:t>
            </a:r>
            <a:endParaRPr lang="en-US" sz="2320" dirty="0"/>
          </a:p>
        </p:txBody>
      </p:sp>
      <p:sp>
        <p:nvSpPr>
          <p:cNvPr id="20" name="Text 12"/>
          <p:cNvSpPr/>
          <p:nvPr/>
        </p:nvSpPr>
        <p:spPr>
          <a:xfrm>
            <a:off x="8247888" y="4535424"/>
            <a:ext cx="5550408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Perform k-fold cross-validation to ensure consistent performance across data splits. Validate model stability on unseen insurance claims.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3328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2527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8470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44144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07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37216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Feature Importance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47274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6" y="1792224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496" y="1792224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912" y="1792224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480" y="1792224"/>
            <a:ext cx="95097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Feature Importance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60120" y="3108960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Feature Ranking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60120" y="3621024"/>
            <a:ext cx="2715768" cy="2313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Use methods like SHAP or permutation importance to rank features. Identify top contributors like claim frequency or discrepancy flags.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4297680" y="3108960"/>
            <a:ext cx="2715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Model-Specific Insights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4297680" y="3986784"/>
            <a:ext cx="2715768" cy="2651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For tree-based models (e.g., XGBoost), extract feature importance scores. Highlight features like claim amount or time-to-claim.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7626096" y="3108960"/>
            <a:ext cx="2715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Correlation Analysis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7626096" y="3986784"/>
            <a:ext cx="2715768" cy="2313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Assess feature correlations to avoid redundancy in fraud detection. Remove highly correlated features to improve model efficiency.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963656" y="3108960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Validation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10963656" y="3621024"/>
            <a:ext cx="2715768" cy="2651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Test model performance after dropping low-importance features. Ensure key features like policyholder history enhance fraud prediction.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3121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3328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2527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8470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44144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09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37216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Testing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47274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8581" y="227673"/>
            <a:ext cx="4008260" cy="79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800"/>
              </a:lnSpc>
            </a:pPr>
            <a:r>
              <a:rPr lang="en-US" sz="440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Testing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73" y="1766839"/>
            <a:ext cx="11325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7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4"/>
          <p:cNvSpPr/>
          <p:nvPr/>
        </p:nvSpPr>
        <p:spPr>
          <a:xfrm>
            <a:off x="473885" y="2525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</a:t>
            </a:r>
            <a:r>
              <a:rPr lang="en-US" sz="4640" i="1" dirty="0" smtClean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Visualization</a:t>
            </a:r>
            <a:endParaRPr lang="en-US" sz="46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5" y="1635550"/>
            <a:ext cx="6685066" cy="5114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30" y="1635550"/>
            <a:ext cx="6651200" cy="51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4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4"/>
          <p:cNvSpPr/>
          <p:nvPr/>
        </p:nvSpPr>
        <p:spPr>
          <a:xfrm>
            <a:off x="473885" y="2525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</a:t>
            </a:r>
            <a:r>
              <a:rPr lang="en-US" sz="4640" i="1" dirty="0" smtClean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Visualization</a:t>
            </a:r>
            <a:endParaRPr lang="en-US" sz="464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47" y="1762811"/>
            <a:ext cx="6928701" cy="5467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4" y="1762812"/>
            <a:ext cx="6706181" cy="54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4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20665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Contributors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27066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Objective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33375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Model Evaluation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396849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Data Training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60857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Data Testing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20665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Introduction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27066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Model Building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33375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Feature Importance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7571232" y="396849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Data Pre-Processing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4"/>
          <p:cNvSpPr/>
          <p:nvPr/>
        </p:nvSpPr>
        <p:spPr>
          <a:xfrm>
            <a:off x="473885" y="2525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</a:t>
            </a:r>
            <a:r>
              <a:rPr lang="en-US" sz="4640" i="1" dirty="0" smtClean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Visualization</a:t>
            </a:r>
            <a:endParaRPr lang="en-US" sz="464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409" y="1866508"/>
            <a:ext cx="6515100" cy="5203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8" y="1866508"/>
            <a:ext cx="6660627" cy="52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3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4"/>
          <p:cNvSpPr/>
          <p:nvPr/>
        </p:nvSpPr>
        <p:spPr>
          <a:xfrm>
            <a:off x="473885" y="2525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 smtClean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</a:rPr>
              <a:t>Correlations  between  the  data  set</a:t>
            </a:r>
            <a:endParaRPr lang="en-US" sz="464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34" y="1366886"/>
            <a:ext cx="10924555" cy="67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9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5669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00989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 smtClean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</a:t>
            </a:r>
            <a:r>
              <a:rPr lang="en-US" sz="641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708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191109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315468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60" y="1911096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60" y="3154680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806440" y="6492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Contributors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5971032" y="192938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5971032" y="3182112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6583680" y="1938528"/>
            <a:ext cx="306324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Debasish Swain (22CSE944)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6583680" y="3191256"/>
            <a:ext cx="306324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Ayush Pattnaik (22CSE826)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113264" y="192938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0113264" y="3182112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0735056" y="1938528"/>
            <a:ext cx="306324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Krushna Chandra Barik (22CSE795)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10735056" y="3191256"/>
            <a:ext cx="306324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Ankit Palo (22CSE1011)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3328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2527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8470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44144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37216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47274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6" y="1792224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496" y="1792224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912" y="1792224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7472" y="1792224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60120" y="3108960"/>
            <a:ext cx="2715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Rising Fraud Challenges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60120" y="3986784"/>
            <a:ext cx="2715768" cy="19842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Auto insurance fraud, like staged accidents and inflated claims, costs billions annually, driving up premiums.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4297680" y="3108960"/>
            <a:ext cx="2715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as a Game-Changer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4297680" y="3986784"/>
            <a:ext cx="2715768" cy="19842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Advanced AI technologies enable real-time detection and prevention of fraudulent claims with unmatched accuracy.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7626096" y="3108960"/>
            <a:ext cx="2715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Smarter Claims Management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7626096" y="3986784"/>
            <a:ext cx="2715768" cy="19842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AI streamlines processes, reduces manual reviews, and ensures faster, fairer outcomes for legitimate claims.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963656" y="3108960"/>
            <a:ext cx="2715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Future-Ready Solution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10963656" y="3986784"/>
            <a:ext cx="2715768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Scalable AI systems adapt to evolving fraud tactics, enhancing efficiency and customer trust.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3328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2527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8470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44144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37216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Objective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47274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91109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99592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1911096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3995928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Objective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996696" y="192938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609344" y="193852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Improve Detection Precision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609344" y="2450592"/>
            <a:ext cx="555040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Utilize AI to accurately identify and flag fraudulent claims, reducing errors and ensuring reliable outcomes.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996696" y="4014216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1609344" y="4032504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Adapt to Emerging Risks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609344" y="4535424"/>
            <a:ext cx="555040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Implement scalable AI solutions that evolve with new fraud trends, maintaining robust protection over time.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7626096" y="1929384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8247888" y="193852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Optimize Claims Processing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8247888" y="2450592"/>
            <a:ext cx="555040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Automate manual tasks to expedite claim resolutions, enhancing efficiency and lowering operational expenses.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7626096" y="4014216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8247888" y="4032504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Enhance Customer Satisfaction</a:t>
            </a:r>
            <a:endParaRPr lang="en-US" sz="2320" dirty="0"/>
          </a:p>
        </p:txBody>
      </p:sp>
      <p:sp>
        <p:nvSpPr>
          <p:cNvPr id="20" name="Text 12"/>
          <p:cNvSpPr/>
          <p:nvPr/>
        </p:nvSpPr>
        <p:spPr>
          <a:xfrm>
            <a:off x="8247888" y="4535424"/>
            <a:ext cx="555040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Deliver swift, fair claims handling for legitimate policyholders, fostering trust and loyalty.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3328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2527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84708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44144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37216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Pre-Processing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47274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673352"/>
            <a:ext cx="6345936" cy="1737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675888"/>
            <a:ext cx="6345936" cy="1737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1673352"/>
            <a:ext cx="6345936" cy="1737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3675888"/>
            <a:ext cx="6345936" cy="173736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Pre-Processing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1078992" y="1792224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Cleaning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78992" y="2295144"/>
            <a:ext cx="587044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Remove duplicate claims and impute missing claim amounts with medians. Fix inconsistencies like mismatched vehicle or date details.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1078992" y="3794760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Feature Engineering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1078992" y="4297680"/>
            <a:ext cx="587044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Create features like claim frequency or suspicious pattern flags. Process claim narratives with NLP for fraud signals.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7690104" y="1792224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Transformation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7690104" y="2295144"/>
            <a:ext cx="587044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Standardize claim amounts using Z-score normalization. Encode claim types (e.g., collision) with one-hot encoding.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7690104" y="3794760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Balancing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7690104" y="4297680"/>
            <a:ext cx="587044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Use SMOTE to oversample rare fraud cases. Balance dataset to avoid bias in predictions.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688</Words>
  <Application>Microsoft Office PowerPoint</Application>
  <PresentationFormat>Custom</PresentationFormat>
  <Paragraphs>130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7</cp:revision>
  <dcterms:created xsi:type="dcterms:W3CDTF">2025-07-25T17:03:32Z</dcterms:created>
  <dcterms:modified xsi:type="dcterms:W3CDTF">2025-07-25T18:59:50Z</dcterms:modified>
</cp:coreProperties>
</file>